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1937"/>
    <a:srgbClr val="E3183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23" d="100"/>
          <a:sy n="23" d="100"/>
        </p:scale>
        <p:origin x="108" y="3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1083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0765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69628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2191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57669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6894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4762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7291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82194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368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61895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90D93BE-BB7F-4270-8885-515512B0B3F3}"/>
              </a:ext>
              <a:ext uri="{C183D7F6-B498-43B3-948B-1728B52AA6E4}">
                <adec:decorative xmlns:adec="http://schemas.microsoft.com/office/drawing/2017/decorative" val="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11" y="0"/>
            <a:ext cx="43888178" cy="32918400"/>
          </a:xfrm>
          <a:prstGeom prst="rect">
            <a:avLst/>
          </a:prstGeom>
        </p:spPr>
      </p:pic>
      <p:sp>
        <p:nvSpPr>
          <p:cNvPr id="12" name="Rectangle: Rounded Corners 11">
            <a:extLst>
              <a:ext uri="{FF2B5EF4-FFF2-40B4-BE49-F238E27FC236}">
                <a16:creationId xmlns:a16="http://schemas.microsoft.com/office/drawing/2014/main" id="{4AB7D486-8CFB-AA88-8C72-67E2054DEEDB}"/>
              </a:ext>
              <a:ext uri="{C183D7F6-B498-43B3-948B-1728B52AA6E4}">
                <adec:decorative xmlns:adec="http://schemas.microsoft.com/office/drawing/2017/decorative" val="1"/>
              </a:ext>
            </a:extLst>
          </p:cNvPr>
          <p:cNvSpPr/>
          <p:nvPr userDrawn="1"/>
        </p:nvSpPr>
        <p:spPr>
          <a:xfrm>
            <a:off x="1828800" y="5562600"/>
            <a:ext cx="12757182" cy="15468600"/>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F19B4D45-4C18-733E-2B5E-0F503E7707D2}"/>
              </a:ext>
              <a:ext uri="{C183D7F6-B498-43B3-948B-1728B52AA6E4}">
                <adec:decorative xmlns:adec="http://schemas.microsoft.com/office/drawing/2017/decorative" val="1"/>
              </a:ext>
            </a:extLst>
          </p:cNvPr>
          <p:cNvSpPr/>
          <p:nvPr userDrawn="1"/>
        </p:nvSpPr>
        <p:spPr>
          <a:xfrm>
            <a:off x="15567009" y="5367709"/>
            <a:ext cx="12757182" cy="25721892"/>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11F894C1-E5F1-7A14-E1B9-BDF15DBF8489}"/>
              </a:ext>
              <a:ext uri="{C183D7F6-B498-43B3-948B-1728B52AA6E4}">
                <adec:decorative xmlns:adec="http://schemas.microsoft.com/office/drawing/2017/decorative" val="1"/>
              </a:ext>
            </a:extLst>
          </p:cNvPr>
          <p:cNvSpPr/>
          <p:nvPr userDrawn="1"/>
        </p:nvSpPr>
        <p:spPr>
          <a:xfrm>
            <a:off x="29305218" y="5367709"/>
            <a:ext cx="12757182" cy="12002978"/>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B7B5BDA-9BD9-8D7F-EA70-B40161682D21}"/>
              </a:ext>
              <a:ext uri="{C183D7F6-B498-43B3-948B-1728B52AA6E4}">
                <adec:decorative xmlns:adec="http://schemas.microsoft.com/office/drawing/2017/decorative" val="1"/>
              </a:ext>
            </a:extLst>
          </p:cNvPr>
          <p:cNvSpPr/>
          <p:nvPr userDrawn="1"/>
        </p:nvSpPr>
        <p:spPr>
          <a:xfrm>
            <a:off x="1828800" y="21838175"/>
            <a:ext cx="12757182" cy="9251425"/>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35396A95-90DF-9B4C-99F1-972CBCA217CE}"/>
              </a:ext>
              <a:ext uri="{C183D7F6-B498-43B3-948B-1728B52AA6E4}">
                <adec:decorative xmlns:adec="http://schemas.microsoft.com/office/drawing/2017/decorative" val="1"/>
              </a:ext>
            </a:extLst>
          </p:cNvPr>
          <p:cNvSpPr/>
          <p:nvPr userDrawn="1"/>
        </p:nvSpPr>
        <p:spPr>
          <a:xfrm>
            <a:off x="29305218" y="18338800"/>
            <a:ext cx="12757182" cy="12750801"/>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NC State University logo">
            <a:extLst>
              <a:ext uri="{FF2B5EF4-FFF2-40B4-BE49-F238E27FC236}">
                <a16:creationId xmlns:a16="http://schemas.microsoft.com/office/drawing/2014/main" id="{F280960E-F807-6105-6557-00BC319698C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4628310" y="1204975"/>
            <a:ext cx="5038887" cy="979424"/>
          </a:xfrm>
          <a:prstGeom prst="rect">
            <a:avLst/>
          </a:prstGeom>
        </p:spPr>
      </p:pic>
      <p:pic>
        <p:nvPicPr>
          <p:cNvPr id="19" name="Picture 18" descr="The NC State University &quot;brick&quot; logo">
            <a:extLst>
              <a:ext uri="{FF2B5EF4-FFF2-40B4-BE49-F238E27FC236}">
                <a16:creationId xmlns:a16="http://schemas.microsoft.com/office/drawing/2014/main" id="{FA98A57E-4770-5256-F275-70919FE5D75C}"/>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3567260" y="3152512"/>
            <a:ext cx="7160986" cy="1221136"/>
          </a:xfrm>
          <a:prstGeom prst="rect">
            <a:avLst/>
          </a:prstGeom>
        </p:spPr>
      </p:pic>
    </p:spTree>
    <p:extLst>
      <p:ext uri="{BB962C8B-B14F-4D97-AF65-F5344CB8AC3E}">
        <p14:creationId xmlns:p14="http://schemas.microsoft.com/office/powerpoint/2010/main" val="15714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B1DC4E-F50D-4A9A-93CE-1F194EB8CD71}"/>
              </a:ext>
            </a:extLst>
          </p:cNvPr>
          <p:cNvSpPr txBox="1"/>
          <p:nvPr/>
        </p:nvSpPr>
        <p:spPr>
          <a:xfrm>
            <a:off x="1676400" y="859230"/>
            <a:ext cx="28473400" cy="1569660"/>
          </a:xfrm>
          <a:prstGeom prst="rect">
            <a:avLst/>
          </a:prstGeom>
          <a:noFill/>
        </p:spPr>
        <p:txBody>
          <a:bodyPr wrap="square" rtlCol="0">
            <a:spAutoFit/>
          </a:bodyPr>
          <a:lstStyle/>
          <a:p>
            <a:r>
              <a:rPr lang="en-US" sz="9600" b="1" dirty="0">
                <a:solidFill>
                  <a:schemeClr val="bg1"/>
                </a:solidFill>
                <a:latin typeface="Arial" panose="020B0604020202020204" pitchFamily="34" charset="0"/>
                <a:cs typeface="Arial" panose="020B0604020202020204" pitchFamily="34" charset="0"/>
              </a:rPr>
              <a:t>PROJECT TITLE</a:t>
            </a:r>
          </a:p>
        </p:txBody>
      </p:sp>
      <p:sp>
        <p:nvSpPr>
          <p:cNvPr id="5" name="TextBox 4">
            <a:extLst>
              <a:ext uri="{FF2B5EF4-FFF2-40B4-BE49-F238E27FC236}">
                <a16:creationId xmlns:a16="http://schemas.microsoft.com/office/drawing/2014/main" id="{8DB0FEE6-32CF-4600-AA7C-AB8F42CA9053}"/>
              </a:ext>
            </a:extLst>
          </p:cNvPr>
          <p:cNvSpPr txBox="1"/>
          <p:nvPr/>
        </p:nvSpPr>
        <p:spPr>
          <a:xfrm>
            <a:off x="1676400" y="2661490"/>
            <a:ext cx="28473400" cy="1200329"/>
          </a:xfrm>
          <a:prstGeom prst="rect">
            <a:avLst/>
          </a:prstGeom>
          <a:noFill/>
        </p:spPr>
        <p:txBody>
          <a:bodyPr wrap="square" rtlCol="0">
            <a:spAutoFit/>
          </a:bodyPr>
          <a:lstStyle/>
          <a:p>
            <a:r>
              <a:rPr lang="en-US" sz="7200" dirty="0">
                <a:solidFill>
                  <a:schemeClr val="bg1"/>
                </a:solidFill>
                <a:latin typeface="Arial" panose="020B0604020202020204" pitchFamily="34" charset="0"/>
                <a:cs typeface="Arial" panose="020B0604020202020204" pitchFamily="34" charset="0"/>
              </a:rPr>
              <a:t>Team Names</a:t>
            </a:r>
          </a:p>
        </p:txBody>
      </p:sp>
      <p:sp>
        <p:nvSpPr>
          <p:cNvPr id="6" name="TextBox 5">
            <a:extLst>
              <a:ext uri="{FF2B5EF4-FFF2-40B4-BE49-F238E27FC236}">
                <a16:creationId xmlns:a16="http://schemas.microsoft.com/office/drawing/2014/main" id="{3C51074A-6EBF-4F0B-8FF3-43E6C4A2BC19}"/>
              </a:ext>
            </a:extLst>
          </p:cNvPr>
          <p:cNvSpPr txBox="1"/>
          <p:nvPr/>
        </p:nvSpPr>
        <p:spPr>
          <a:xfrm>
            <a:off x="2947325" y="22731647"/>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 name="TextBox 6" descr="Heading - Type 2">
            <a:extLst>
              <a:ext uri="{FF2B5EF4-FFF2-40B4-BE49-F238E27FC236}">
                <a16:creationId xmlns:a16="http://schemas.microsoft.com/office/drawing/2014/main" id="{4941AA77-C45B-44C9-941C-1A8632A091E8}"/>
              </a:ext>
            </a:extLst>
          </p:cNvPr>
          <p:cNvSpPr txBox="1"/>
          <p:nvPr/>
        </p:nvSpPr>
        <p:spPr>
          <a:xfrm>
            <a:off x="3474864" y="24465036"/>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8" name="TextBox 7">
            <a:extLst>
              <a:ext uri="{FF2B5EF4-FFF2-40B4-BE49-F238E27FC236}">
                <a16:creationId xmlns:a16="http://schemas.microsoft.com/office/drawing/2014/main" id="{A208B10D-9D68-4632-84C9-4B75253DD005}"/>
              </a:ext>
            </a:extLst>
          </p:cNvPr>
          <p:cNvSpPr txBox="1"/>
          <p:nvPr/>
        </p:nvSpPr>
        <p:spPr>
          <a:xfrm>
            <a:off x="2947325" y="26660090"/>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9" name="TextBox 8" descr="Heading - Type 4 ">
            <a:extLst>
              <a:ext uri="{FF2B5EF4-FFF2-40B4-BE49-F238E27FC236}">
                <a16:creationId xmlns:a16="http://schemas.microsoft.com/office/drawing/2014/main" id="{ED5E2988-5D57-4E05-AD6E-708ED89BCB60}"/>
              </a:ext>
            </a:extLst>
          </p:cNvPr>
          <p:cNvSpPr txBox="1"/>
          <p:nvPr/>
        </p:nvSpPr>
        <p:spPr>
          <a:xfrm>
            <a:off x="3474864" y="28393478"/>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10" name="TextBox 9">
            <a:extLst>
              <a:ext uri="{FF2B5EF4-FFF2-40B4-BE49-F238E27FC236}">
                <a16:creationId xmlns:a16="http://schemas.microsoft.com/office/drawing/2014/main" id="{D27C89BE-1834-4ECB-8D4B-1CE10DFF27BC}"/>
              </a:ext>
            </a:extLst>
          </p:cNvPr>
          <p:cNvSpPr txBox="1"/>
          <p:nvPr/>
        </p:nvSpPr>
        <p:spPr>
          <a:xfrm>
            <a:off x="2638741" y="6427805"/>
            <a:ext cx="11019693" cy="6247864"/>
          </a:xfrm>
          <a:prstGeom prst="rect">
            <a:avLst/>
          </a:prstGeom>
          <a:noFill/>
        </p:spPr>
        <p:txBody>
          <a:bodyPr wrap="square" rtlCol="0">
            <a:spAutoFit/>
          </a:bodyPr>
          <a:lstStyle/>
          <a:p>
            <a:pPr>
              <a:spcAft>
                <a:spcPts val="1200"/>
              </a:spcAft>
            </a:pPr>
            <a:r>
              <a:rPr lang="en-US" sz="36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1" name="TextBox 10">
            <a:extLst>
              <a:ext uri="{FF2B5EF4-FFF2-40B4-BE49-F238E27FC236}">
                <a16:creationId xmlns:a16="http://schemas.microsoft.com/office/drawing/2014/main" id="{F95ED23F-F62B-41D2-BBF8-2A1B10D1F2A7}"/>
              </a:ext>
            </a:extLst>
          </p:cNvPr>
          <p:cNvSpPr txBox="1"/>
          <p:nvPr/>
        </p:nvSpPr>
        <p:spPr>
          <a:xfrm>
            <a:off x="2638740" y="12959034"/>
            <a:ext cx="11019693" cy="7325082"/>
          </a:xfrm>
          <a:prstGeom prst="rect">
            <a:avLst/>
          </a:prstGeom>
          <a:noFill/>
        </p:spPr>
        <p:txBody>
          <a:bodyPr wrap="square" rtlCol="0">
            <a:spAutoFit/>
          </a:bodyPr>
          <a:lstStyle/>
          <a:p>
            <a:pPr>
              <a:spcAft>
                <a:spcPts val="1200"/>
              </a:spcAft>
            </a:pPr>
            <a:r>
              <a:rPr lang="en-US" sz="36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Rectangle 11" title="Wolfpack Red Color Swatch">
            <a:extLst>
              <a:ext uri="{FF2B5EF4-FFF2-40B4-BE49-F238E27FC236}">
                <a16:creationId xmlns:a16="http://schemas.microsoft.com/office/drawing/2014/main" id="{472C1508-E9A8-42D4-A7E0-35E127023042}"/>
              </a:ext>
            </a:extLst>
          </p:cNvPr>
          <p:cNvSpPr/>
          <p:nvPr/>
        </p:nvSpPr>
        <p:spPr>
          <a:xfrm>
            <a:off x="16455454" y="6520679"/>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952355D-A84D-4F43-A2DA-71D0B678F07E}"/>
              </a:ext>
            </a:extLst>
          </p:cNvPr>
          <p:cNvSpPr txBox="1"/>
          <p:nvPr/>
        </p:nvSpPr>
        <p:spPr>
          <a:xfrm>
            <a:off x="16455454" y="897207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14" name="Rectangle 13" title="Wolfpack White Color Swatch">
            <a:extLst>
              <a:ext uri="{FF2B5EF4-FFF2-40B4-BE49-F238E27FC236}">
                <a16:creationId xmlns:a16="http://schemas.microsoft.com/office/drawing/2014/main" id="{FBB6ADAF-1FA2-433D-941A-E6F2B5664F69}"/>
              </a:ext>
            </a:extLst>
          </p:cNvPr>
          <p:cNvSpPr/>
          <p:nvPr/>
        </p:nvSpPr>
        <p:spPr>
          <a:xfrm>
            <a:off x="19485309" y="6520679"/>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74C988E-2B53-4E44-914A-E13724A543EB}"/>
              </a:ext>
            </a:extLst>
          </p:cNvPr>
          <p:cNvSpPr txBox="1"/>
          <p:nvPr/>
        </p:nvSpPr>
        <p:spPr>
          <a:xfrm>
            <a:off x="19485309" y="898223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16" name="Rectangle 15" title="Wolfpack Black Color Swatch">
            <a:extLst>
              <a:ext uri="{FF2B5EF4-FFF2-40B4-BE49-F238E27FC236}">
                <a16:creationId xmlns:a16="http://schemas.microsoft.com/office/drawing/2014/main" id="{E77F4341-2EF8-4486-84DA-FB5A4F714F28}"/>
              </a:ext>
            </a:extLst>
          </p:cNvPr>
          <p:cNvSpPr/>
          <p:nvPr/>
        </p:nvSpPr>
        <p:spPr>
          <a:xfrm>
            <a:off x="22503702" y="6520679"/>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59F3620-8831-40C0-8559-C8281E43FB4B}"/>
              </a:ext>
            </a:extLst>
          </p:cNvPr>
          <p:cNvSpPr txBox="1"/>
          <p:nvPr/>
        </p:nvSpPr>
        <p:spPr>
          <a:xfrm>
            <a:off x="22503702" y="8967968"/>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18" name="Rectangle 17" title="Reynolds Red Color Swatch">
            <a:extLst>
              <a:ext uri="{FF2B5EF4-FFF2-40B4-BE49-F238E27FC236}">
                <a16:creationId xmlns:a16="http://schemas.microsoft.com/office/drawing/2014/main" id="{AB2C68E6-37B0-42A3-B308-7CE07A7F044B}"/>
              </a:ext>
            </a:extLst>
          </p:cNvPr>
          <p:cNvSpPr/>
          <p:nvPr/>
        </p:nvSpPr>
        <p:spPr>
          <a:xfrm>
            <a:off x="16455454" y="14377563"/>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50C6ED5-E19F-4A55-AFFB-92C71217DAE4}"/>
              </a:ext>
            </a:extLst>
          </p:cNvPr>
          <p:cNvSpPr txBox="1"/>
          <p:nvPr/>
        </p:nvSpPr>
        <p:spPr>
          <a:xfrm>
            <a:off x="16455454" y="1683017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20" name="Rectangle 19" title="Pyroman Flame Color Swatch">
            <a:extLst>
              <a:ext uri="{FF2B5EF4-FFF2-40B4-BE49-F238E27FC236}">
                <a16:creationId xmlns:a16="http://schemas.microsoft.com/office/drawing/2014/main" id="{069DBE3B-DD74-43CF-94E5-3A2B7CA474B6}"/>
              </a:ext>
            </a:extLst>
          </p:cNvPr>
          <p:cNvSpPr/>
          <p:nvPr/>
        </p:nvSpPr>
        <p:spPr>
          <a:xfrm>
            <a:off x="19485309" y="14377563"/>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3B1D81C-5D80-4569-9682-AE5760B2A130}"/>
              </a:ext>
            </a:extLst>
          </p:cNvPr>
          <p:cNvSpPr txBox="1"/>
          <p:nvPr/>
        </p:nvSpPr>
        <p:spPr>
          <a:xfrm>
            <a:off x="19485309" y="168403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22" name="Rectangle 21" title="Hunt Yellow Color Swatch">
            <a:extLst>
              <a:ext uri="{FF2B5EF4-FFF2-40B4-BE49-F238E27FC236}">
                <a16:creationId xmlns:a16="http://schemas.microsoft.com/office/drawing/2014/main" id="{69D14250-6EA6-4165-950D-463942184844}"/>
              </a:ext>
            </a:extLst>
          </p:cNvPr>
          <p:cNvSpPr/>
          <p:nvPr/>
        </p:nvSpPr>
        <p:spPr>
          <a:xfrm>
            <a:off x="22503702" y="14377563"/>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E34E74-DAD4-4B7E-B92D-18BB10E7DF97}"/>
              </a:ext>
            </a:extLst>
          </p:cNvPr>
          <p:cNvSpPr txBox="1"/>
          <p:nvPr/>
        </p:nvSpPr>
        <p:spPr>
          <a:xfrm>
            <a:off x="22503702" y="16839123"/>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24" name="Rectangle 23" title="Genomic Green Color Swatch">
            <a:extLst>
              <a:ext uri="{FF2B5EF4-FFF2-40B4-BE49-F238E27FC236}">
                <a16:creationId xmlns:a16="http://schemas.microsoft.com/office/drawing/2014/main" id="{25F8C537-EEC3-4F95-B506-31EB8E05F80E}"/>
              </a:ext>
            </a:extLst>
          </p:cNvPr>
          <p:cNvSpPr/>
          <p:nvPr/>
        </p:nvSpPr>
        <p:spPr>
          <a:xfrm>
            <a:off x="16455454" y="18226642"/>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85DB754-AEAC-462A-BDDA-48414E2E96CC}"/>
              </a:ext>
            </a:extLst>
          </p:cNvPr>
          <p:cNvSpPr txBox="1"/>
          <p:nvPr/>
        </p:nvSpPr>
        <p:spPr>
          <a:xfrm>
            <a:off x="16455454" y="20691105"/>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26" name="Rectangle 25" title="Carmichael Aqua Color Swatch">
            <a:extLst>
              <a:ext uri="{FF2B5EF4-FFF2-40B4-BE49-F238E27FC236}">
                <a16:creationId xmlns:a16="http://schemas.microsoft.com/office/drawing/2014/main" id="{78D0B5AF-AED2-4607-B96F-2D3CDFAC509A}"/>
              </a:ext>
            </a:extLst>
          </p:cNvPr>
          <p:cNvSpPr/>
          <p:nvPr/>
        </p:nvSpPr>
        <p:spPr>
          <a:xfrm>
            <a:off x="19482107" y="18226642"/>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296CB9E-22DD-4F20-9D6A-FE3DBD1F1C72}"/>
              </a:ext>
            </a:extLst>
          </p:cNvPr>
          <p:cNvSpPr txBox="1"/>
          <p:nvPr/>
        </p:nvSpPr>
        <p:spPr>
          <a:xfrm>
            <a:off x="19482107" y="20688202"/>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28" name="Rectangle 27" title="Bio-indigo Color Swatch">
            <a:extLst>
              <a:ext uri="{FF2B5EF4-FFF2-40B4-BE49-F238E27FC236}">
                <a16:creationId xmlns:a16="http://schemas.microsoft.com/office/drawing/2014/main" id="{057505F9-F83E-4A3B-95C5-7474B1F37C6B}"/>
              </a:ext>
            </a:extLst>
          </p:cNvPr>
          <p:cNvSpPr/>
          <p:nvPr/>
        </p:nvSpPr>
        <p:spPr>
          <a:xfrm>
            <a:off x="25489565" y="18226642"/>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49C4D674-5719-4BF7-80DF-3B92419A3C01}"/>
              </a:ext>
            </a:extLst>
          </p:cNvPr>
          <p:cNvSpPr txBox="1"/>
          <p:nvPr/>
        </p:nvSpPr>
        <p:spPr>
          <a:xfrm>
            <a:off x="25489565" y="206739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30" name="TextBox 29">
            <a:extLst>
              <a:ext uri="{FF2B5EF4-FFF2-40B4-BE49-F238E27FC236}">
                <a16:creationId xmlns:a16="http://schemas.microsoft.com/office/drawing/2014/main" id="{89C830F1-83CE-46B6-822B-4455A47749A4}"/>
              </a:ext>
            </a:extLst>
          </p:cNvPr>
          <p:cNvSpPr txBox="1"/>
          <p:nvPr/>
        </p:nvSpPr>
        <p:spPr>
          <a:xfrm>
            <a:off x="22485836" y="206739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31" name="Rectangle 30" title="Innovation Blue Color Swatch">
            <a:extLst>
              <a:ext uri="{FF2B5EF4-FFF2-40B4-BE49-F238E27FC236}">
                <a16:creationId xmlns:a16="http://schemas.microsoft.com/office/drawing/2014/main" id="{1315B44C-3DD7-439B-A770-D33D88E67B3E}"/>
              </a:ext>
            </a:extLst>
          </p:cNvPr>
          <p:cNvSpPr/>
          <p:nvPr/>
        </p:nvSpPr>
        <p:spPr>
          <a:xfrm>
            <a:off x="22485836" y="18226642"/>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10% Gray Color Swatch">
            <a:extLst>
              <a:ext uri="{FF2B5EF4-FFF2-40B4-BE49-F238E27FC236}">
                <a16:creationId xmlns:a16="http://schemas.microsoft.com/office/drawing/2014/main" id="{D0C27E3B-DBEF-464A-A36F-061AE2878034}"/>
              </a:ext>
            </a:extLst>
          </p:cNvPr>
          <p:cNvSpPr/>
          <p:nvPr/>
        </p:nvSpPr>
        <p:spPr>
          <a:xfrm>
            <a:off x="16455454" y="10449121"/>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B9FE5F-ABBF-4761-AC54-456FF63A2520}"/>
              </a:ext>
            </a:extLst>
          </p:cNvPr>
          <p:cNvSpPr txBox="1"/>
          <p:nvPr/>
        </p:nvSpPr>
        <p:spPr>
          <a:xfrm>
            <a:off x="16455454" y="12914792"/>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34" name="Rectangle 33" title="25% Gray Color Swatch">
            <a:extLst>
              <a:ext uri="{FF2B5EF4-FFF2-40B4-BE49-F238E27FC236}">
                <a16:creationId xmlns:a16="http://schemas.microsoft.com/office/drawing/2014/main" id="{8E0E55FD-2B75-4294-9676-DA9E99E0E153}"/>
              </a:ext>
            </a:extLst>
          </p:cNvPr>
          <p:cNvSpPr/>
          <p:nvPr/>
        </p:nvSpPr>
        <p:spPr>
          <a:xfrm>
            <a:off x="19485309" y="10449121"/>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A4D3BD1-C85C-450E-B54C-7B6EE1329556}"/>
              </a:ext>
            </a:extLst>
          </p:cNvPr>
          <p:cNvSpPr txBox="1"/>
          <p:nvPr/>
        </p:nvSpPr>
        <p:spPr>
          <a:xfrm>
            <a:off x="19485309" y="12898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36" name="Rectangle 35" title="60% Gray Color Swatch">
            <a:extLst>
              <a:ext uri="{FF2B5EF4-FFF2-40B4-BE49-F238E27FC236}">
                <a16:creationId xmlns:a16="http://schemas.microsoft.com/office/drawing/2014/main" id="{0EC60030-1224-4FC3-8D11-680C3C662643}"/>
              </a:ext>
            </a:extLst>
          </p:cNvPr>
          <p:cNvSpPr/>
          <p:nvPr/>
        </p:nvSpPr>
        <p:spPr>
          <a:xfrm>
            <a:off x="22515164" y="10449121"/>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8EA487C-DE56-45E3-9012-5D85968351EF}"/>
              </a:ext>
            </a:extLst>
          </p:cNvPr>
          <p:cNvSpPr txBox="1"/>
          <p:nvPr/>
        </p:nvSpPr>
        <p:spPr>
          <a:xfrm>
            <a:off x="22503702" y="12888667"/>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38" name="Rectangle 37" title="90% Gray Color Swatch">
            <a:extLst>
              <a:ext uri="{FF2B5EF4-FFF2-40B4-BE49-F238E27FC236}">
                <a16:creationId xmlns:a16="http://schemas.microsoft.com/office/drawing/2014/main" id="{6E23389F-06F7-45A7-AE77-621A734CD317}"/>
              </a:ext>
            </a:extLst>
          </p:cNvPr>
          <p:cNvSpPr/>
          <p:nvPr/>
        </p:nvSpPr>
        <p:spPr>
          <a:xfrm>
            <a:off x="25562949" y="10449121"/>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799BBD53-E241-4CE0-8C34-C5EB4E7E5F43}"/>
              </a:ext>
            </a:extLst>
          </p:cNvPr>
          <p:cNvSpPr txBox="1"/>
          <p:nvPr/>
        </p:nvSpPr>
        <p:spPr>
          <a:xfrm>
            <a:off x="25554750" y="12901729"/>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40" name="Rectangle 39">
            <a:extLst>
              <a:ext uri="{FF2B5EF4-FFF2-40B4-BE49-F238E27FC236}">
                <a16:creationId xmlns:a16="http://schemas.microsoft.com/office/drawing/2014/main" id="{4A791167-8321-469D-BC29-DC09F5E84599}"/>
              </a:ext>
            </a:extLst>
          </p:cNvPr>
          <p:cNvSpPr/>
          <p:nvPr/>
        </p:nvSpPr>
        <p:spPr>
          <a:xfrm>
            <a:off x="16455455" y="23011666"/>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a:extLst>
              <a:ext uri="{FF2B5EF4-FFF2-40B4-BE49-F238E27FC236}">
                <a16:creationId xmlns:a16="http://schemas.microsoft.com/office/drawing/2014/main" id="{0BC9F86F-D1BB-4330-9F58-B794B1585D48}"/>
              </a:ext>
            </a:extLst>
          </p:cNvPr>
          <p:cNvSpPr txBox="1"/>
          <p:nvPr/>
        </p:nvSpPr>
        <p:spPr>
          <a:xfrm>
            <a:off x="17519873" y="23708442"/>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42" name="TextBox 41">
            <a:extLst>
              <a:ext uri="{FF2B5EF4-FFF2-40B4-BE49-F238E27FC236}">
                <a16:creationId xmlns:a16="http://schemas.microsoft.com/office/drawing/2014/main" id="{D64B280D-401D-4270-94D0-163FA2562504}"/>
              </a:ext>
            </a:extLst>
          </p:cNvPr>
          <p:cNvSpPr txBox="1"/>
          <p:nvPr/>
        </p:nvSpPr>
        <p:spPr>
          <a:xfrm>
            <a:off x="16672709" y="25910861"/>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3" name="TextBox 42">
            <a:extLst>
              <a:ext uri="{FF2B5EF4-FFF2-40B4-BE49-F238E27FC236}">
                <a16:creationId xmlns:a16="http://schemas.microsoft.com/office/drawing/2014/main" id="{E45B0A8D-D8BF-43BA-8CD1-8788035605F4}"/>
              </a:ext>
            </a:extLst>
          </p:cNvPr>
          <p:cNvSpPr txBox="1"/>
          <p:nvPr/>
        </p:nvSpPr>
        <p:spPr>
          <a:xfrm>
            <a:off x="31285811" y="22880942"/>
            <a:ext cx="9741609"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
        <p:nvSpPr>
          <p:cNvPr id="44" name="TextBox 43">
            <a:extLst>
              <a:ext uri="{FF2B5EF4-FFF2-40B4-BE49-F238E27FC236}">
                <a16:creationId xmlns:a16="http://schemas.microsoft.com/office/drawing/2014/main" id="{9B896ABF-4B97-41B2-920A-4F6E8DB42A8A}"/>
              </a:ext>
            </a:extLst>
          </p:cNvPr>
          <p:cNvSpPr txBox="1"/>
          <p:nvPr/>
        </p:nvSpPr>
        <p:spPr>
          <a:xfrm>
            <a:off x="31285812" y="9429633"/>
            <a:ext cx="9628095" cy="4370427"/>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NEED TO CHANGE THE BACKGROUND SHAPES?</a:t>
            </a:r>
          </a:p>
          <a:p>
            <a:r>
              <a:rPr lang="en-US" sz="3200" dirty="0">
                <a:latin typeface="Georgia" panose="02040502050405020303" pitchFamily="18" charset="0"/>
              </a:rPr>
              <a:t>All background shapes and logos are stored on the slide master and can be accessed by going to </a:t>
            </a:r>
            <a:r>
              <a:rPr lang="en-US" sz="3200" b="1" dirty="0">
                <a:latin typeface="Georgia" panose="02040502050405020303" pitchFamily="18" charset="0"/>
              </a:rPr>
              <a:t>View  &gt;&gt;  Slider Master</a:t>
            </a:r>
            <a:r>
              <a:rPr lang="en-US" sz="3200" dirty="0">
                <a:latin typeface="Georgia" panose="02040502050405020303" pitchFamily="18" charset="0"/>
              </a:rPr>
              <a:t> and scrolling up to the top slide in the menu on the left side of the page. When finished, simply click on </a:t>
            </a:r>
            <a:r>
              <a:rPr lang="en-US" sz="3200" b="1" dirty="0">
                <a:latin typeface="Georgia" panose="02040502050405020303" pitchFamily="18" charset="0"/>
              </a:rPr>
              <a:t>Close Master View</a:t>
            </a:r>
            <a:r>
              <a:rPr lang="en-US" sz="3200" dirty="0">
                <a:latin typeface="Georgia" panose="02040502050405020303" pitchFamily="18" charset="0"/>
              </a:rPr>
              <a:t>. </a:t>
            </a:r>
          </a:p>
        </p:txBody>
      </p:sp>
    </p:spTree>
    <p:extLst>
      <p:ext uri="{BB962C8B-B14F-4D97-AF65-F5344CB8AC3E}">
        <p14:creationId xmlns:p14="http://schemas.microsoft.com/office/powerpoint/2010/main" val="3591041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TotalTime>
  <Words>528</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 Lasson</dc:creator>
  <cp:lastModifiedBy>Robert R. Lasson</cp:lastModifiedBy>
  <cp:revision>30</cp:revision>
  <dcterms:created xsi:type="dcterms:W3CDTF">2021-05-21T15:00:42Z</dcterms:created>
  <dcterms:modified xsi:type="dcterms:W3CDTF">2022-05-09T17:22:29Z</dcterms:modified>
</cp:coreProperties>
</file>